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136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899D-C8D7-4AB9-B442-386606B8213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AF7-4D67-4F7E-ACFC-DB257E7827D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899D-C8D7-4AB9-B442-386606B8213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AF7-4D67-4F7E-ACFC-DB257E7827D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899D-C8D7-4AB9-B442-386606B8213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AF7-4D67-4F7E-ACFC-DB257E7827D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899D-C8D7-4AB9-B442-386606B8213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AF7-4D67-4F7E-ACFC-DB257E7827D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899D-C8D7-4AB9-B442-386606B8213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AF7-4D67-4F7E-ACFC-DB257E7827D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899D-C8D7-4AB9-B442-386606B8213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AF7-4D67-4F7E-ACFC-DB257E7827D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899D-C8D7-4AB9-B442-386606B8213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AF7-4D67-4F7E-ACFC-DB257E7827D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899D-C8D7-4AB9-B442-386606B8213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AF7-4D67-4F7E-ACFC-DB257E7827D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899D-C8D7-4AB9-B442-386606B8213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AF7-4D67-4F7E-ACFC-DB257E7827D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899D-C8D7-4AB9-B442-386606B8213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AF7-4D67-4F7E-ACFC-DB257E7827D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D899D-C8D7-4AB9-B442-386606B8213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6AF7-4D67-4F7E-ACFC-DB257E7827D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D899D-C8D7-4AB9-B442-386606B82137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6AF7-4D67-4F7E-ACFC-DB257E7827D6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1285884"/>
          </a:xfrm>
        </p:spPr>
        <p:txBody>
          <a:bodyPr>
            <a:normAutofit/>
          </a:bodyPr>
          <a:lstStyle/>
          <a:p>
            <a:r>
              <a:rPr lang="ar-IQ" dirty="0" smtClean="0"/>
              <a:t>تاثير دروس التربية الرياضية بالشخصية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214554"/>
            <a:ext cx="7358114" cy="3643338"/>
          </a:xfrm>
        </p:spPr>
        <p:txBody>
          <a:bodyPr>
            <a:normAutofit/>
          </a:bodyPr>
          <a:lstStyle/>
          <a:p>
            <a:r>
              <a:rPr lang="ar-IQ" sz="2800" dirty="0" smtClean="0">
                <a:solidFill>
                  <a:schemeClr val="tx1"/>
                </a:solidFill>
              </a:rPr>
              <a:t> يسهم درس التربية الرياضية في تنمية بعض الاحتياجات الحياتية للتلاميذ وبالتالي يؤثر في سلوكهم وشخصيتهم.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    من الهمات الاساسية لدروس التربية الرياضية تربية التلاميذ على النظام والعمل الجماعي والشعور بالمسؤولية . </a:t>
            </a:r>
          </a:p>
          <a:p>
            <a:r>
              <a:rPr lang="ar-IQ" sz="2800" dirty="0" smtClean="0">
                <a:solidFill>
                  <a:schemeClr val="tx1"/>
                </a:solidFill>
              </a:rPr>
              <a:t>ان لدرس التربية الرياضية دور في مجال التربية وتهذيب مقومات الشخصية 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8358214" y="2357430"/>
            <a:ext cx="357190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5-Point Star 6"/>
          <p:cNvSpPr/>
          <p:nvPr/>
        </p:nvSpPr>
        <p:spPr>
          <a:xfrm>
            <a:off x="8358214" y="3286124"/>
            <a:ext cx="357190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5-Point Star 7"/>
          <p:cNvSpPr/>
          <p:nvPr/>
        </p:nvSpPr>
        <p:spPr>
          <a:xfrm>
            <a:off x="8358214" y="4214818"/>
            <a:ext cx="357190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العلاقة بين سمات الشخصية والنشاط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625989"/>
          </a:xfrm>
        </p:spPr>
        <p:txBody>
          <a:bodyPr/>
          <a:lstStyle/>
          <a:p>
            <a:pPr>
              <a:buNone/>
            </a:pPr>
            <a:r>
              <a:rPr lang="ar-IQ" dirty="0" smtClean="0"/>
              <a:t>  يمكن تمييز السمات التالية :</a:t>
            </a:r>
          </a:p>
          <a:p>
            <a:pPr>
              <a:buNone/>
            </a:pPr>
            <a:r>
              <a:rPr lang="ar-IQ" dirty="0" smtClean="0"/>
              <a:t>    سمات تعكس الصفات النفسية للشخصية</a:t>
            </a:r>
          </a:p>
          <a:p>
            <a:pPr>
              <a:buNone/>
            </a:pPr>
            <a:r>
              <a:rPr lang="ar-IQ" dirty="0" smtClean="0"/>
              <a:t> </a:t>
            </a:r>
          </a:p>
          <a:p>
            <a:pPr>
              <a:buNone/>
            </a:pPr>
            <a:r>
              <a:rPr lang="ar-IQ" dirty="0" smtClean="0"/>
              <a:t>    سمات تحدد السلوك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    سمات تمثل عادات الفرد </a:t>
            </a:r>
            <a:endParaRPr lang="ar-IQ" dirty="0"/>
          </a:p>
        </p:txBody>
      </p:sp>
      <p:sp>
        <p:nvSpPr>
          <p:cNvPr id="4" name="5-Point Star 3"/>
          <p:cNvSpPr/>
          <p:nvPr/>
        </p:nvSpPr>
        <p:spPr>
          <a:xfrm>
            <a:off x="8358214" y="2214554"/>
            <a:ext cx="428628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5-Point Star 5"/>
          <p:cNvSpPr/>
          <p:nvPr/>
        </p:nvSpPr>
        <p:spPr>
          <a:xfrm>
            <a:off x="8358214" y="4572008"/>
            <a:ext cx="428628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5-Point Star 6"/>
          <p:cNvSpPr/>
          <p:nvPr/>
        </p:nvSpPr>
        <p:spPr>
          <a:xfrm>
            <a:off x="8358214" y="3429000"/>
            <a:ext cx="428628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السمات التي يمكن ان ينميها درس التربية الرياضية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sz="2800" dirty="0" smtClean="0"/>
              <a:t>النظام </a:t>
            </a:r>
          </a:p>
          <a:p>
            <a:r>
              <a:rPr lang="ar-IQ" sz="2800" dirty="0" smtClean="0"/>
              <a:t>النشاط</a:t>
            </a:r>
          </a:p>
          <a:p>
            <a:r>
              <a:rPr lang="ar-IQ" sz="2800" dirty="0" smtClean="0"/>
              <a:t>الشجاعة</a:t>
            </a:r>
          </a:p>
          <a:p>
            <a:r>
              <a:rPr lang="ar-IQ" sz="2800" dirty="0" smtClean="0"/>
              <a:t>احساس قوي لاداء الواجب </a:t>
            </a:r>
          </a:p>
          <a:p>
            <a:r>
              <a:rPr lang="ar-IQ" sz="2800" dirty="0" smtClean="0"/>
              <a:t>الثقة بالنفس </a:t>
            </a:r>
          </a:p>
          <a:p>
            <a:r>
              <a:rPr lang="ar-IQ" sz="2800" dirty="0" smtClean="0"/>
              <a:t>التكيف للمواقف المختلفة </a:t>
            </a:r>
          </a:p>
          <a:p>
            <a:r>
              <a:rPr lang="ar-IQ" sz="2800" dirty="0" smtClean="0"/>
              <a:t>تنمية روح الجماعة </a:t>
            </a:r>
          </a:p>
          <a:p>
            <a:r>
              <a:rPr lang="ar-IQ" sz="2800" dirty="0" smtClean="0"/>
              <a:t>تنمية روح التضحية وبذل الجهد من اجل الجماعة </a:t>
            </a:r>
          </a:p>
          <a:p>
            <a:r>
              <a:rPr lang="ar-IQ" sz="2800" smtClean="0"/>
              <a:t>الاهتمام بالصحة النفسية وخلق مزاج ايجابي للحياة</a:t>
            </a:r>
            <a:endParaRPr lang="ar-IQ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114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تاثير دروس التربية الرياضية بالشخصية</vt:lpstr>
      <vt:lpstr>العلاقة بين سمات الشخصية والنشاط</vt:lpstr>
      <vt:lpstr>السمات التي يمكن ان ينميها درس التربية الرياضية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تاثير دروس التربية الرياضية بالشخصية</dc:title>
  <dc:creator>al eman</dc:creator>
  <cp:lastModifiedBy>al eman</cp:lastModifiedBy>
  <cp:revision>3</cp:revision>
  <dcterms:created xsi:type="dcterms:W3CDTF">2018-12-13T10:00:58Z</dcterms:created>
  <dcterms:modified xsi:type="dcterms:W3CDTF">2018-12-13T10:25:12Z</dcterms:modified>
</cp:coreProperties>
</file>